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289" r:id="rId3"/>
    <p:sldId id="292" r:id="rId4"/>
    <p:sldId id="338" r:id="rId5"/>
    <p:sldId id="329" r:id="rId6"/>
    <p:sldId id="306" r:id="rId7"/>
    <p:sldId id="330" r:id="rId8"/>
    <p:sldId id="325" r:id="rId9"/>
    <p:sldId id="331" r:id="rId10"/>
    <p:sldId id="307" r:id="rId11"/>
    <p:sldId id="327" r:id="rId12"/>
    <p:sldId id="332" r:id="rId13"/>
    <p:sldId id="337" r:id="rId14"/>
    <p:sldId id="333" r:id="rId15"/>
    <p:sldId id="335" r:id="rId16"/>
    <p:sldId id="336" r:id="rId17"/>
    <p:sldId id="339" r:id="rId18"/>
    <p:sldId id="340" r:id="rId19"/>
    <p:sldId id="281" r:id="rId20"/>
    <p:sldId id="279" r:id="rId21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7B1"/>
    <a:srgbClr val="CCCDD0"/>
    <a:srgbClr val="FFFFFF"/>
    <a:srgbClr val="1E3252"/>
    <a:srgbClr val="E6E6E6"/>
    <a:srgbClr val="AEAFA9"/>
    <a:srgbClr val="BCDEE3"/>
    <a:srgbClr val="007095"/>
    <a:srgbClr val="005289"/>
    <a:srgbClr val="39393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2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DCF08-9047-416B-96A4-BA4575E5EF66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4CFB732-49CE-4DFD-B509-21A10B93D534}">
      <dgm:prSet phldrT="[텍스트]"/>
      <dgm:spPr/>
      <dgm:t>
        <a:bodyPr/>
        <a:lstStyle/>
        <a:p>
          <a:pPr latinLnBrk="1"/>
          <a:r>
            <a:rPr lang="ko-KR" altLang="en-US" b="1" dirty="0"/>
            <a:t>라인 검지</a:t>
          </a:r>
        </a:p>
      </dgm:t>
    </dgm:pt>
    <dgm:pt modelId="{C203E340-FF12-4D99-9624-18C03C2F68A6}" type="parTrans" cxnId="{9320BF8C-40EB-463C-B5C0-04D6B8B6001B}">
      <dgm:prSet/>
      <dgm:spPr/>
      <dgm:t>
        <a:bodyPr/>
        <a:lstStyle/>
        <a:p>
          <a:pPr latinLnBrk="1"/>
          <a:endParaRPr lang="ko-KR" altLang="en-US"/>
        </a:p>
      </dgm:t>
    </dgm:pt>
    <dgm:pt modelId="{2CF7BAB7-96C6-43E5-BC4F-6E1E275D85BE}" type="sibTrans" cxnId="{9320BF8C-40EB-463C-B5C0-04D6B8B6001B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18165C8B-D9C3-43EF-A1C0-F69120009002}">
      <dgm:prSet phldrT="[텍스트]"/>
      <dgm:spPr/>
      <dgm:t>
        <a:bodyPr/>
        <a:lstStyle/>
        <a:p>
          <a:pPr latinLnBrk="1"/>
          <a:r>
            <a:rPr lang="ko-KR" altLang="en-US" b="1" dirty="0"/>
            <a:t>센서로부터 신호 입력 </a:t>
          </a:r>
          <a:endParaRPr lang="en-US" altLang="ko-KR" b="1" dirty="0"/>
        </a:p>
      </dgm:t>
    </dgm:pt>
    <dgm:pt modelId="{FEB5AC24-3D01-438B-B536-CA41E120775B}" type="parTrans" cxnId="{8D358D81-4BBD-4CBB-9E2F-1E785D39748D}">
      <dgm:prSet/>
      <dgm:spPr/>
      <dgm:t>
        <a:bodyPr/>
        <a:lstStyle/>
        <a:p>
          <a:pPr latinLnBrk="1"/>
          <a:endParaRPr lang="ko-KR" altLang="en-US"/>
        </a:p>
      </dgm:t>
    </dgm:pt>
    <dgm:pt modelId="{A8A503F8-616F-445A-995A-C539C28D8ADA}" type="sibTrans" cxnId="{8D358D81-4BBD-4CBB-9E2F-1E785D39748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FE8A9434-0284-4DC9-ACD5-D98D757751CC}">
      <dgm:prSet phldrT="[텍스트]"/>
      <dgm:spPr/>
      <dgm:t>
        <a:bodyPr/>
        <a:lstStyle/>
        <a:p>
          <a:pPr latinLnBrk="1"/>
          <a:r>
            <a:rPr lang="ko-KR" altLang="en-US" b="1" dirty="0"/>
            <a:t>비교기를 </a:t>
          </a:r>
          <a:endParaRPr lang="en-US" altLang="ko-KR" b="1" dirty="0"/>
        </a:p>
        <a:p>
          <a:pPr latinLnBrk="1"/>
          <a:r>
            <a:rPr lang="ko-KR" altLang="en-US" b="1" dirty="0"/>
            <a:t>통해</a:t>
          </a:r>
          <a:endParaRPr lang="en-US" altLang="ko-KR" b="1" dirty="0"/>
        </a:p>
        <a:p>
          <a:pPr latinLnBrk="1"/>
          <a:r>
            <a:rPr lang="ko-KR" altLang="en-US" b="1" dirty="0"/>
            <a:t>신호를 변환</a:t>
          </a:r>
        </a:p>
      </dgm:t>
    </dgm:pt>
    <dgm:pt modelId="{01CBD94B-5261-435F-81F9-3C28A3325D92}" type="parTrans" cxnId="{7F8EFB81-E7BA-4729-B96A-BEC07C36155D}">
      <dgm:prSet/>
      <dgm:spPr/>
      <dgm:t>
        <a:bodyPr/>
        <a:lstStyle/>
        <a:p>
          <a:pPr latinLnBrk="1"/>
          <a:endParaRPr lang="ko-KR" altLang="en-US"/>
        </a:p>
      </dgm:t>
    </dgm:pt>
    <dgm:pt modelId="{433C07A6-3021-4D97-8B98-3CE96CF88C31}" type="sibTrans" cxnId="{7F8EFB81-E7BA-4729-B96A-BEC07C36155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766A43D8-C54C-4C9E-95DC-14D8E745A11D}">
      <dgm:prSet/>
      <dgm:spPr/>
      <dgm:t>
        <a:bodyPr/>
        <a:lstStyle/>
        <a:p>
          <a:pPr latinLnBrk="1"/>
          <a:r>
            <a:rPr lang="en-US" altLang="ko-KR" b="1" dirty="0">
              <a:latin typeface="+mn-ea"/>
              <a:ea typeface="+mn-ea"/>
            </a:rPr>
            <a:t>MCU</a:t>
          </a:r>
          <a:r>
            <a:rPr lang="ko-KR" altLang="en-US" b="1"/>
            <a:t>에 보냄</a:t>
          </a:r>
          <a:endParaRPr lang="ko-KR" altLang="en-US" b="1" dirty="0"/>
        </a:p>
      </dgm:t>
    </dgm:pt>
    <dgm:pt modelId="{F6726397-B0B2-4EB3-A1ED-DC4380C60B93}" type="parTrans" cxnId="{748FC0A3-2EA8-4FE9-9934-152E17AB5ABD}">
      <dgm:prSet/>
      <dgm:spPr/>
      <dgm:t>
        <a:bodyPr/>
        <a:lstStyle/>
        <a:p>
          <a:pPr latinLnBrk="1"/>
          <a:endParaRPr lang="ko-KR" altLang="en-US"/>
        </a:p>
      </dgm:t>
    </dgm:pt>
    <dgm:pt modelId="{B325C849-A0D2-417F-A590-1D6895EBC0FB}" type="sibTrans" cxnId="{748FC0A3-2EA8-4FE9-9934-152E17AB5AB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B1A10F6F-F584-4817-9F07-E6B606397BD4}">
      <dgm:prSet/>
      <dgm:spPr/>
      <dgm:t>
        <a:bodyPr/>
        <a:lstStyle/>
        <a:p>
          <a:pPr latinLnBrk="1"/>
          <a:r>
            <a:rPr lang="en-US" altLang="ko-KR" b="1" dirty="0"/>
            <a:t>MCU PWM</a:t>
          </a:r>
          <a:r>
            <a:rPr lang="ko-KR" altLang="en-US" b="1" dirty="0"/>
            <a:t>을</a:t>
          </a:r>
          <a:endParaRPr lang="en-US" altLang="ko-KR" b="1" dirty="0"/>
        </a:p>
        <a:p>
          <a:pPr latinLnBrk="1"/>
          <a:r>
            <a:rPr lang="ko-KR" altLang="en-US" b="1" dirty="0"/>
            <a:t>사용하여</a:t>
          </a:r>
          <a:endParaRPr lang="en-US" altLang="ko-KR" b="1" dirty="0"/>
        </a:p>
        <a:p>
          <a:pPr latinLnBrk="1"/>
          <a:r>
            <a:rPr lang="ko-KR" altLang="en-US" b="1" dirty="0"/>
            <a:t>모터 동작</a:t>
          </a:r>
        </a:p>
      </dgm:t>
    </dgm:pt>
    <dgm:pt modelId="{8C698FAE-86C2-4EBD-A033-58B0109C9599}" type="par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A03814CE-EF20-4542-B752-006E2A2BE75C}" type="sib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D23E7F6F-6FA8-42B2-8649-8FEECDCA4CB2}" type="pres">
      <dgm:prSet presAssocID="{080DCF08-9047-416B-96A4-BA4575E5EF66}" presName="Name0" presStyleCnt="0">
        <dgm:presLayoutVars>
          <dgm:dir/>
          <dgm:resizeHandles val="exact"/>
        </dgm:presLayoutVars>
      </dgm:prSet>
      <dgm:spPr/>
    </dgm:pt>
    <dgm:pt modelId="{AE67D45B-1FFF-4DC2-B8DD-934AF28F7B05}" type="pres">
      <dgm:prSet presAssocID="{74CFB732-49CE-4DFD-B509-21A10B93D534}" presName="node" presStyleLbl="node1" presStyleIdx="0" presStyleCnt="5" custScaleY="149220">
        <dgm:presLayoutVars>
          <dgm:bulletEnabled val="1"/>
        </dgm:presLayoutVars>
      </dgm:prSet>
      <dgm:spPr/>
    </dgm:pt>
    <dgm:pt modelId="{6A542EBA-3BA9-419A-A21C-E496E90FC283}" type="pres">
      <dgm:prSet presAssocID="{2CF7BAB7-96C6-43E5-BC4F-6E1E275D85BE}" presName="sibTrans" presStyleLbl="sibTrans2D1" presStyleIdx="0" presStyleCnt="4"/>
      <dgm:spPr/>
    </dgm:pt>
    <dgm:pt modelId="{9B1FB3B1-35F9-4FA1-A1CF-419901F7AA0C}" type="pres">
      <dgm:prSet presAssocID="{2CF7BAB7-96C6-43E5-BC4F-6E1E275D85BE}" presName="connectorText" presStyleLbl="sibTrans2D1" presStyleIdx="0" presStyleCnt="4"/>
      <dgm:spPr/>
    </dgm:pt>
    <dgm:pt modelId="{2EFCA5D8-7150-43FE-8E15-154415D09D26}" type="pres">
      <dgm:prSet presAssocID="{18165C8B-D9C3-43EF-A1C0-F69120009002}" presName="node" presStyleLbl="node1" presStyleIdx="1" presStyleCnt="5" custScaleX="104172" custScaleY="145501">
        <dgm:presLayoutVars>
          <dgm:bulletEnabled val="1"/>
        </dgm:presLayoutVars>
      </dgm:prSet>
      <dgm:spPr/>
    </dgm:pt>
    <dgm:pt modelId="{712F71CC-5314-40B3-9898-D8DEBA86ED99}" type="pres">
      <dgm:prSet presAssocID="{A8A503F8-616F-445A-995A-C539C28D8ADA}" presName="sibTrans" presStyleLbl="sibTrans2D1" presStyleIdx="1" presStyleCnt="4"/>
      <dgm:spPr/>
    </dgm:pt>
    <dgm:pt modelId="{C4A80B3F-0554-4A5E-ABF4-CE0D7B237E2B}" type="pres">
      <dgm:prSet presAssocID="{A8A503F8-616F-445A-995A-C539C28D8ADA}" presName="connectorText" presStyleLbl="sibTrans2D1" presStyleIdx="1" presStyleCnt="4"/>
      <dgm:spPr/>
    </dgm:pt>
    <dgm:pt modelId="{F6E29C81-3C13-48B9-9C2F-1ED45244562B}" type="pres">
      <dgm:prSet presAssocID="{FE8A9434-0284-4DC9-ACD5-D98D757751CC}" presName="node" presStyleLbl="node1" presStyleIdx="2" presStyleCnt="5" custScaleY="149220">
        <dgm:presLayoutVars>
          <dgm:bulletEnabled val="1"/>
        </dgm:presLayoutVars>
      </dgm:prSet>
      <dgm:spPr/>
    </dgm:pt>
    <dgm:pt modelId="{E60B0400-5DA2-4AB3-B524-8C098132491C}" type="pres">
      <dgm:prSet presAssocID="{433C07A6-3021-4D97-8B98-3CE96CF88C31}" presName="sibTrans" presStyleLbl="sibTrans2D1" presStyleIdx="2" presStyleCnt="4"/>
      <dgm:spPr/>
    </dgm:pt>
    <dgm:pt modelId="{D6B6ED3F-FCA5-4473-B167-5AEA5F15C926}" type="pres">
      <dgm:prSet presAssocID="{433C07A6-3021-4D97-8B98-3CE96CF88C31}" presName="connectorText" presStyleLbl="sibTrans2D1" presStyleIdx="2" presStyleCnt="4"/>
      <dgm:spPr/>
    </dgm:pt>
    <dgm:pt modelId="{A166E6EE-25AD-4B5C-B7F7-171543C11A56}" type="pres">
      <dgm:prSet presAssocID="{766A43D8-C54C-4C9E-95DC-14D8E745A11D}" presName="node" presStyleLbl="node1" presStyleIdx="3" presStyleCnt="5" custScaleY="149220">
        <dgm:presLayoutVars>
          <dgm:bulletEnabled val="1"/>
        </dgm:presLayoutVars>
      </dgm:prSet>
      <dgm:spPr/>
    </dgm:pt>
    <dgm:pt modelId="{CC1E46C7-F005-4F84-83AD-271E582556A1}" type="pres">
      <dgm:prSet presAssocID="{B325C849-A0D2-417F-A590-1D6895EBC0FB}" presName="sibTrans" presStyleLbl="sibTrans2D1" presStyleIdx="3" presStyleCnt="4"/>
      <dgm:spPr/>
    </dgm:pt>
    <dgm:pt modelId="{45E73C28-1A0C-40B5-861E-5D736035D527}" type="pres">
      <dgm:prSet presAssocID="{B325C849-A0D2-417F-A590-1D6895EBC0FB}" presName="connectorText" presStyleLbl="sibTrans2D1" presStyleIdx="3" presStyleCnt="4"/>
      <dgm:spPr/>
    </dgm:pt>
    <dgm:pt modelId="{CAA102D0-618C-4A69-B27C-F9730D2B778B}" type="pres">
      <dgm:prSet presAssocID="{B1A10F6F-F584-4817-9F07-E6B606397BD4}" presName="node" presStyleLbl="node1" presStyleIdx="4" presStyleCnt="5" custScaleY="149220">
        <dgm:presLayoutVars>
          <dgm:bulletEnabled val="1"/>
        </dgm:presLayoutVars>
      </dgm:prSet>
      <dgm:spPr/>
    </dgm:pt>
  </dgm:ptLst>
  <dgm:cxnLst>
    <dgm:cxn modelId="{7B590901-F8CE-4A11-BE0C-A6DA578FB619}" type="presOf" srcId="{B325C849-A0D2-417F-A590-1D6895EBC0FB}" destId="{CC1E46C7-F005-4F84-83AD-271E582556A1}" srcOrd="0" destOrd="0" presId="urn:microsoft.com/office/officeart/2005/8/layout/process1"/>
    <dgm:cxn modelId="{D962EB0C-0B88-4F01-9726-AD07730FA2A0}" type="presOf" srcId="{080DCF08-9047-416B-96A4-BA4575E5EF66}" destId="{D23E7F6F-6FA8-42B2-8649-8FEECDCA4CB2}" srcOrd="0" destOrd="0" presId="urn:microsoft.com/office/officeart/2005/8/layout/process1"/>
    <dgm:cxn modelId="{FC8CC410-9417-4116-B5F7-5E2B3E5E042B}" type="presOf" srcId="{FE8A9434-0284-4DC9-ACD5-D98D757751CC}" destId="{F6E29C81-3C13-48B9-9C2F-1ED45244562B}" srcOrd="0" destOrd="0" presId="urn:microsoft.com/office/officeart/2005/8/layout/process1"/>
    <dgm:cxn modelId="{4ABE2119-EE15-4471-8D58-10042D9903CD}" srcId="{080DCF08-9047-416B-96A4-BA4575E5EF66}" destId="{B1A10F6F-F584-4817-9F07-E6B606397BD4}" srcOrd="4" destOrd="0" parTransId="{8C698FAE-86C2-4EBD-A033-58B0109C9599}" sibTransId="{A03814CE-EF20-4542-B752-006E2A2BE75C}"/>
    <dgm:cxn modelId="{691AB338-1A77-429D-9F17-4A8B9894391E}" type="presOf" srcId="{2CF7BAB7-96C6-43E5-BC4F-6E1E275D85BE}" destId="{6A542EBA-3BA9-419A-A21C-E496E90FC283}" srcOrd="0" destOrd="0" presId="urn:microsoft.com/office/officeart/2005/8/layout/process1"/>
    <dgm:cxn modelId="{606D8F3D-0960-4D52-BCFC-E8262BE0443E}" type="presOf" srcId="{74CFB732-49CE-4DFD-B509-21A10B93D534}" destId="{AE67D45B-1FFF-4DC2-B8DD-934AF28F7B05}" srcOrd="0" destOrd="0" presId="urn:microsoft.com/office/officeart/2005/8/layout/process1"/>
    <dgm:cxn modelId="{7BA50A6B-191A-4F29-AD7D-32B4BB86B0A6}" type="presOf" srcId="{B1A10F6F-F584-4817-9F07-E6B606397BD4}" destId="{CAA102D0-618C-4A69-B27C-F9730D2B778B}" srcOrd="0" destOrd="0" presId="urn:microsoft.com/office/officeart/2005/8/layout/process1"/>
    <dgm:cxn modelId="{8D358D81-4BBD-4CBB-9E2F-1E785D39748D}" srcId="{080DCF08-9047-416B-96A4-BA4575E5EF66}" destId="{18165C8B-D9C3-43EF-A1C0-F69120009002}" srcOrd="1" destOrd="0" parTransId="{FEB5AC24-3D01-438B-B536-CA41E120775B}" sibTransId="{A8A503F8-616F-445A-995A-C539C28D8ADA}"/>
    <dgm:cxn modelId="{7F8EFB81-E7BA-4729-B96A-BEC07C36155D}" srcId="{080DCF08-9047-416B-96A4-BA4575E5EF66}" destId="{FE8A9434-0284-4DC9-ACD5-D98D757751CC}" srcOrd="2" destOrd="0" parTransId="{01CBD94B-5261-435F-81F9-3C28A3325D92}" sibTransId="{433C07A6-3021-4D97-8B98-3CE96CF88C31}"/>
    <dgm:cxn modelId="{9320BF8C-40EB-463C-B5C0-04D6B8B6001B}" srcId="{080DCF08-9047-416B-96A4-BA4575E5EF66}" destId="{74CFB732-49CE-4DFD-B509-21A10B93D534}" srcOrd="0" destOrd="0" parTransId="{C203E340-FF12-4D99-9624-18C03C2F68A6}" sibTransId="{2CF7BAB7-96C6-43E5-BC4F-6E1E275D85BE}"/>
    <dgm:cxn modelId="{7CF5F39F-AF82-48FF-96C0-FEF1DE299DB5}" type="presOf" srcId="{2CF7BAB7-96C6-43E5-BC4F-6E1E275D85BE}" destId="{9B1FB3B1-35F9-4FA1-A1CF-419901F7AA0C}" srcOrd="1" destOrd="0" presId="urn:microsoft.com/office/officeart/2005/8/layout/process1"/>
    <dgm:cxn modelId="{748FC0A3-2EA8-4FE9-9934-152E17AB5ABD}" srcId="{080DCF08-9047-416B-96A4-BA4575E5EF66}" destId="{766A43D8-C54C-4C9E-95DC-14D8E745A11D}" srcOrd="3" destOrd="0" parTransId="{F6726397-B0B2-4EB3-A1ED-DC4380C60B93}" sibTransId="{B325C849-A0D2-417F-A590-1D6895EBC0FB}"/>
    <dgm:cxn modelId="{B5CB28A9-72F6-4CAE-BEC0-3D4F72487B1F}" type="presOf" srcId="{B325C849-A0D2-417F-A590-1D6895EBC0FB}" destId="{45E73C28-1A0C-40B5-861E-5D736035D527}" srcOrd="1" destOrd="0" presId="urn:microsoft.com/office/officeart/2005/8/layout/process1"/>
    <dgm:cxn modelId="{5A73F3AA-0135-45BF-90AD-ECA73C735D7A}" type="presOf" srcId="{18165C8B-D9C3-43EF-A1C0-F69120009002}" destId="{2EFCA5D8-7150-43FE-8E15-154415D09D26}" srcOrd="0" destOrd="0" presId="urn:microsoft.com/office/officeart/2005/8/layout/process1"/>
    <dgm:cxn modelId="{8E26A2B1-E37E-41F6-B4A8-4B1B9E64F111}" type="presOf" srcId="{433C07A6-3021-4D97-8B98-3CE96CF88C31}" destId="{D6B6ED3F-FCA5-4473-B167-5AEA5F15C926}" srcOrd="1" destOrd="0" presId="urn:microsoft.com/office/officeart/2005/8/layout/process1"/>
    <dgm:cxn modelId="{777730BB-12A3-487F-9DD8-B4BB4603F885}" type="presOf" srcId="{A8A503F8-616F-445A-995A-C539C28D8ADA}" destId="{C4A80B3F-0554-4A5E-ABF4-CE0D7B237E2B}" srcOrd="1" destOrd="0" presId="urn:microsoft.com/office/officeart/2005/8/layout/process1"/>
    <dgm:cxn modelId="{7E3A5FBC-A91C-48CE-9125-C280EED57BD8}" type="presOf" srcId="{433C07A6-3021-4D97-8B98-3CE96CF88C31}" destId="{E60B0400-5DA2-4AB3-B524-8C098132491C}" srcOrd="0" destOrd="0" presId="urn:microsoft.com/office/officeart/2005/8/layout/process1"/>
    <dgm:cxn modelId="{67093BD6-EF68-44F9-AB9D-303ED86A4159}" type="presOf" srcId="{766A43D8-C54C-4C9E-95DC-14D8E745A11D}" destId="{A166E6EE-25AD-4B5C-B7F7-171543C11A56}" srcOrd="0" destOrd="0" presId="urn:microsoft.com/office/officeart/2005/8/layout/process1"/>
    <dgm:cxn modelId="{E0B63BD6-2541-4235-B641-A2F5306CD179}" type="presOf" srcId="{A8A503F8-616F-445A-995A-C539C28D8ADA}" destId="{712F71CC-5314-40B3-9898-D8DEBA86ED99}" srcOrd="0" destOrd="0" presId="urn:microsoft.com/office/officeart/2005/8/layout/process1"/>
    <dgm:cxn modelId="{D0AD96F1-04D4-491B-8C10-4D7AB1A4EB66}" type="presParOf" srcId="{D23E7F6F-6FA8-42B2-8649-8FEECDCA4CB2}" destId="{AE67D45B-1FFF-4DC2-B8DD-934AF28F7B05}" srcOrd="0" destOrd="0" presId="urn:microsoft.com/office/officeart/2005/8/layout/process1"/>
    <dgm:cxn modelId="{4A9BC056-3250-4830-AAB8-D9F9034326DF}" type="presParOf" srcId="{D23E7F6F-6FA8-42B2-8649-8FEECDCA4CB2}" destId="{6A542EBA-3BA9-419A-A21C-E496E90FC283}" srcOrd="1" destOrd="0" presId="urn:microsoft.com/office/officeart/2005/8/layout/process1"/>
    <dgm:cxn modelId="{A1DFEC24-3CDB-416E-9084-808358065CF2}" type="presParOf" srcId="{6A542EBA-3BA9-419A-A21C-E496E90FC283}" destId="{9B1FB3B1-35F9-4FA1-A1CF-419901F7AA0C}" srcOrd="0" destOrd="0" presId="urn:microsoft.com/office/officeart/2005/8/layout/process1"/>
    <dgm:cxn modelId="{5A66FE30-E9F4-4C84-B59C-9859B358F8FC}" type="presParOf" srcId="{D23E7F6F-6FA8-42B2-8649-8FEECDCA4CB2}" destId="{2EFCA5D8-7150-43FE-8E15-154415D09D26}" srcOrd="2" destOrd="0" presId="urn:microsoft.com/office/officeart/2005/8/layout/process1"/>
    <dgm:cxn modelId="{22364172-9D4B-4BD0-A65D-32F299A178C7}" type="presParOf" srcId="{D23E7F6F-6FA8-42B2-8649-8FEECDCA4CB2}" destId="{712F71CC-5314-40B3-9898-D8DEBA86ED99}" srcOrd="3" destOrd="0" presId="urn:microsoft.com/office/officeart/2005/8/layout/process1"/>
    <dgm:cxn modelId="{F4347EE3-5091-4658-8526-6FBE919DBFB2}" type="presParOf" srcId="{712F71CC-5314-40B3-9898-D8DEBA86ED99}" destId="{C4A80B3F-0554-4A5E-ABF4-CE0D7B237E2B}" srcOrd="0" destOrd="0" presId="urn:microsoft.com/office/officeart/2005/8/layout/process1"/>
    <dgm:cxn modelId="{09DDC099-CCBE-46C2-92D3-062B511F9E1F}" type="presParOf" srcId="{D23E7F6F-6FA8-42B2-8649-8FEECDCA4CB2}" destId="{F6E29C81-3C13-48B9-9C2F-1ED45244562B}" srcOrd="4" destOrd="0" presId="urn:microsoft.com/office/officeart/2005/8/layout/process1"/>
    <dgm:cxn modelId="{5840639A-2FFB-4F4A-A80D-0183E4EA8A77}" type="presParOf" srcId="{D23E7F6F-6FA8-42B2-8649-8FEECDCA4CB2}" destId="{E60B0400-5DA2-4AB3-B524-8C098132491C}" srcOrd="5" destOrd="0" presId="urn:microsoft.com/office/officeart/2005/8/layout/process1"/>
    <dgm:cxn modelId="{E06B258A-EB79-4204-939F-0833918A22B9}" type="presParOf" srcId="{E60B0400-5DA2-4AB3-B524-8C098132491C}" destId="{D6B6ED3F-FCA5-4473-B167-5AEA5F15C926}" srcOrd="0" destOrd="0" presId="urn:microsoft.com/office/officeart/2005/8/layout/process1"/>
    <dgm:cxn modelId="{2FA25C74-98D5-4EC4-8F36-6633EB386099}" type="presParOf" srcId="{D23E7F6F-6FA8-42B2-8649-8FEECDCA4CB2}" destId="{A166E6EE-25AD-4B5C-B7F7-171543C11A56}" srcOrd="6" destOrd="0" presId="urn:microsoft.com/office/officeart/2005/8/layout/process1"/>
    <dgm:cxn modelId="{DF89EB3E-45D4-40A3-91F7-43B65743B202}" type="presParOf" srcId="{D23E7F6F-6FA8-42B2-8649-8FEECDCA4CB2}" destId="{CC1E46C7-F005-4F84-83AD-271E582556A1}" srcOrd="7" destOrd="0" presId="urn:microsoft.com/office/officeart/2005/8/layout/process1"/>
    <dgm:cxn modelId="{601D50F3-B470-4AAE-9D3E-E1691353C596}" type="presParOf" srcId="{CC1E46C7-F005-4F84-83AD-271E582556A1}" destId="{45E73C28-1A0C-40B5-861E-5D736035D527}" srcOrd="0" destOrd="0" presId="urn:microsoft.com/office/officeart/2005/8/layout/process1"/>
    <dgm:cxn modelId="{65F981C0-17E7-43E8-AC63-CB485B539729}" type="presParOf" srcId="{D23E7F6F-6FA8-42B2-8649-8FEECDCA4CB2}" destId="{CAA102D0-618C-4A69-B27C-F9730D2B778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7D45B-1FFF-4DC2-B8DD-934AF28F7B05}">
      <dsp:nvSpPr>
        <dsp:cNvPr id="0" name=""/>
        <dsp:cNvSpPr/>
      </dsp:nvSpPr>
      <dsp:spPr>
        <a:xfrm>
          <a:off x="6540" y="479383"/>
          <a:ext cx="1714370" cy="18946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라인 검지</a:t>
          </a:r>
        </a:p>
      </dsp:txBody>
      <dsp:txXfrm>
        <a:off x="56752" y="529595"/>
        <a:ext cx="1613946" cy="1794230"/>
      </dsp:txXfrm>
    </dsp:sp>
    <dsp:sp modelId="{6A542EBA-3BA9-419A-A21C-E496E90FC283}">
      <dsp:nvSpPr>
        <dsp:cNvPr id="0" name=""/>
        <dsp:cNvSpPr/>
      </dsp:nvSpPr>
      <dsp:spPr>
        <a:xfrm>
          <a:off x="1892348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892348" y="1299162"/>
        <a:ext cx="254412" cy="255097"/>
      </dsp:txXfrm>
    </dsp:sp>
    <dsp:sp modelId="{2EFCA5D8-7150-43FE-8E15-154415D09D26}">
      <dsp:nvSpPr>
        <dsp:cNvPr id="0" name=""/>
        <dsp:cNvSpPr/>
      </dsp:nvSpPr>
      <dsp:spPr>
        <a:xfrm>
          <a:off x="2406659" y="502993"/>
          <a:ext cx="1785893" cy="18474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센서로부터 신호 입력 </a:t>
          </a:r>
          <a:endParaRPr lang="en-US" altLang="ko-KR" sz="1800" b="1" kern="1200" dirty="0"/>
        </a:p>
      </dsp:txBody>
      <dsp:txXfrm>
        <a:off x="2458966" y="555300"/>
        <a:ext cx="1681279" cy="1742820"/>
      </dsp:txXfrm>
    </dsp:sp>
    <dsp:sp modelId="{712F71CC-5314-40B3-9898-D8DEBA86ED99}">
      <dsp:nvSpPr>
        <dsp:cNvPr id="0" name=""/>
        <dsp:cNvSpPr/>
      </dsp:nvSpPr>
      <dsp:spPr>
        <a:xfrm>
          <a:off x="4363990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363990" y="1299162"/>
        <a:ext cx="254412" cy="255097"/>
      </dsp:txXfrm>
    </dsp:sp>
    <dsp:sp modelId="{F6E29C81-3C13-48B9-9C2F-1ED45244562B}">
      <dsp:nvSpPr>
        <dsp:cNvPr id="0" name=""/>
        <dsp:cNvSpPr/>
      </dsp:nvSpPr>
      <dsp:spPr>
        <a:xfrm>
          <a:off x="4878301" y="479383"/>
          <a:ext cx="1714370" cy="18946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비교기를 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통해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신호를 변환</a:t>
          </a:r>
        </a:p>
      </dsp:txBody>
      <dsp:txXfrm>
        <a:off x="4928513" y="529595"/>
        <a:ext cx="1613946" cy="1794230"/>
      </dsp:txXfrm>
    </dsp:sp>
    <dsp:sp modelId="{E60B0400-5DA2-4AB3-B524-8C098132491C}">
      <dsp:nvSpPr>
        <dsp:cNvPr id="0" name=""/>
        <dsp:cNvSpPr/>
      </dsp:nvSpPr>
      <dsp:spPr>
        <a:xfrm>
          <a:off x="6764109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764109" y="1299162"/>
        <a:ext cx="254412" cy="255097"/>
      </dsp:txXfrm>
    </dsp:sp>
    <dsp:sp modelId="{A166E6EE-25AD-4B5C-B7F7-171543C11A56}">
      <dsp:nvSpPr>
        <dsp:cNvPr id="0" name=""/>
        <dsp:cNvSpPr/>
      </dsp:nvSpPr>
      <dsp:spPr>
        <a:xfrm>
          <a:off x="7278420" y="479383"/>
          <a:ext cx="1714370" cy="18946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latin typeface="+mn-ea"/>
              <a:ea typeface="+mn-ea"/>
            </a:rPr>
            <a:t>MCU</a:t>
          </a:r>
          <a:r>
            <a:rPr lang="ko-KR" altLang="en-US" sz="1800" b="1" kern="1200"/>
            <a:t>에 보냄</a:t>
          </a:r>
          <a:endParaRPr lang="ko-KR" altLang="en-US" sz="1800" b="1" kern="1200" dirty="0"/>
        </a:p>
      </dsp:txBody>
      <dsp:txXfrm>
        <a:off x="7328632" y="529595"/>
        <a:ext cx="1613946" cy="1794230"/>
      </dsp:txXfrm>
    </dsp:sp>
    <dsp:sp modelId="{CC1E46C7-F005-4F84-83AD-271E582556A1}">
      <dsp:nvSpPr>
        <dsp:cNvPr id="0" name=""/>
        <dsp:cNvSpPr/>
      </dsp:nvSpPr>
      <dsp:spPr>
        <a:xfrm>
          <a:off x="9164227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9164227" y="1299162"/>
        <a:ext cx="254412" cy="255097"/>
      </dsp:txXfrm>
    </dsp:sp>
    <dsp:sp modelId="{CAA102D0-618C-4A69-B27C-F9730D2B778B}">
      <dsp:nvSpPr>
        <dsp:cNvPr id="0" name=""/>
        <dsp:cNvSpPr/>
      </dsp:nvSpPr>
      <dsp:spPr>
        <a:xfrm>
          <a:off x="9678538" y="479383"/>
          <a:ext cx="1714370" cy="18946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MCU PWM</a:t>
          </a:r>
          <a:r>
            <a:rPr lang="ko-KR" altLang="en-US" sz="1800" b="1" kern="1200" dirty="0"/>
            <a:t>을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사용하여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모터 동작</a:t>
          </a:r>
        </a:p>
      </dsp:txBody>
      <dsp:txXfrm>
        <a:off x="9728750" y="529595"/>
        <a:ext cx="1613946" cy="1794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2022-05-11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3CC7-17D1-4EB3-A11F-8A221EB3B64A}"/>
              </a:ext>
            </a:extLst>
          </p:cNvPr>
          <p:cNvSpPr txBox="1"/>
          <p:nvPr/>
        </p:nvSpPr>
        <p:spPr>
          <a:xfrm>
            <a:off x="5091561" y="2727295"/>
            <a:ext cx="2008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Line Tracer</a:t>
            </a:r>
            <a:endParaRPr lang="ko-KR" altLang="en-US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D5834A-09A6-409B-946A-8800F2F1EF55}"/>
              </a:ext>
            </a:extLst>
          </p:cNvPr>
          <p:cNvCxnSpPr>
            <a:cxnSpLocks/>
          </p:cNvCxnSpPr>
          <p:nvPr/>
        </p:nvCxnSpPr>
        <p:spPr>
          <a:xfrm>
            <a:off x="3862055" y="208907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EA42ACD-9E93-40E2-814B-6752F48316A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A0D8D6-ED88-4150-8BD9-55D4F5BF1C1E}"/>
              </a:ext>
            </a:extLst>
          </p:cNvPr>
          <p:cNvSpPr txBox="1"/>
          <p:nvPr/>
        </p:nvSpPr>
        <p:spPr>
          <a:xfrm>
            <a:off x="5199763" y="4346555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Snslab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최영광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81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4085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PWM 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제어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타이머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카운터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FB1545-6216-E271-6AF8-016A20DB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90" y="1429389"/>
            <a:ext cx="5335417" cy="520332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246CC07-02AB-CFA2-E30C-EA36100AF1C3}"/>
              </a:ext>
            </a:extLst>
          </p:cNvPr>
          <p:cNvSpPr/>
          <p:nvPr/>
        </p:nvSpPr>
        <p:spPr>
          <a:xfrm>
            <a:off x="1158622" y="4984364"/>
            <a:ext cx="672517" cy="3484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0115C775-E6F3-FE5F-64C3-76E7B3404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4948"/>
              </p:ext>
            </p:extLst>
          </p:nvPr>
        </p:nvGraphicFramePr>
        <p:xfrm>
          <a:off x="6250915" y="1429389"/>
          <a:ext cx="5005432" cy="5146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712">
                  <a:extLst>
                    <a:ext uri="{9D8B030D-6E8A-4147-A177-3AD203B41FA5}">
                      <a16:colId xmlns:a16="http://schemas.microsoft.com/office/drawing/2014/main" val="1083059553"/>
                    </a:ext>
                  </a:extLst>
                </a:gridCol>
                <a:gridCol w="2755720">
                  <a:extLst>
                    <a:ext uri="{9D8B030D-6E8A-4147-A177-3AD203B41FA5}">
                      <a16:colId xmlns:a16="http://schemas.microsoft.com/office/drawing/2014/main" val="3667371607"/>
                    </a:ext>
                  </a:extLst>
                </a:gridCol>
              </a:tblGrid>
              <a:tr h="35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타이머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카운터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타이머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카운터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1600" b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8473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비트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비트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485868"/>
                  </a:ext>
                </a:extLst>
              </a:tr>
              <a:tr h="3247893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관련 레지스터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5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TCCR1A, TCCR1B, TCCR1C,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TCNT1H, TCNT1L,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OCR1AH, OCR1AL, OCR1BH, OCR1BL,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OCR1CH, OCR1CL, ICR1H, ICR1L, 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SFIOR,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TIMSK, ETIMSK, 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TIFR, ETIFR</a:t>
                      </a:r>
                      <a:endParaRPr lang="ko-KR" altLang="en-US" sz="1500" b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381304"/>
                  </a:ext>
                </a:extLst>
              </a:tr>
              <a:tr h="626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동작 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PC PWM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140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출력 신호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OC1A, OC1B</a:t>
                      </a:r>
                      <a:endParaRPr lang="ko-KR" altLang="en-US" sz="1500" b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674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81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3974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PC PWM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9060" y="100342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9,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5A01D3A4-6B41-9859-D871-45DFBFCA7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62" y="2105440"/>
            <a:ext cx="9101988" cy="11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FD9A8C-26DC-B82D-1402-B70FFED30743}"/>
              </a:ext>
            </a:extLst>
          </p:cNvPr>
          <p:cNvSpPr txBox="1"/>
          <p:nvPr/>
        </p:nvSpPr>
        <p:spPr>
          <a:xfrm>
            <a:off x="1342238" y="1646494"/>
            <a:ext cx="936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</a:rPr>
              <a:t>TCCR1A (Timer/Counter1 Control Register A)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38DC8A51-E06B-F045-0C6D-8D82A104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61" y="3971269"/>
            <a:ext cx="9120023" cy="112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1B2083-67F5-5310-DAE9-5EF3E767D780}"/>
              </a:ext>
            </a:extLst>
          </p:cNvPr>
          <p:cNvSpPr txBox="1"/>
          <p:nvPr/>
        </p:nvSpPr>
        <p:spPr>
          <a:xfrm>
            <a:off x="1342238" y="3412489"/>
            <a:ext cx="936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</a:rPr>
              <a:t>TCCR1B (Timer/Counter1 Control Register B)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95CFD8A-78CF-5608-0EFD-670E476FC5D2}"/>
              </a:ext>
            </a:extLst>
          </p:cNvPr>
          <p:cNvSpPr/>
          <p:nvPr/>
        </p:nvSpPr>
        <p:spPr>
          <a:xfrm>
            <a:off x="5389020" y="4259789"/>
            <a:ext cx="1770817" cy="35233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6475DA9-3EC1-5D28-7B57-32EECB0D8AE6}"/>
              </a:ext>
            </a:extLst>
          </p:cNvPr>
          <p:cNvSpPr/>
          <p:nvPr/>
        </p:nvSpPr>
        <p:spPr>
          <a:xfrm>
            <a:off x="8074237" y="2440422"/>
            <a:ext cx="1858328" cy="31990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5" descr="이미지를 클릭하시면 창이 닫힙니다">
            <a:hlinkClick r:id="" action="ppaction://noaction"/>
            <a:extLst>
              <a:ext uri="{FF2B5EF4-FFF2-40B4-BE49-F238E27FC236}">
                <a16:creationId xmlns:a16="http://schemas.microsoft.com/office/drawing/2014/main" id="{CCB61FEF-F312-C0B2-CC23-59A228F14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58262" y="5375354"/>
            <a:ext cx="9144000" cy="12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8044E99-FFC0-38F2-2F25-5D7EC9441202}"/>
              </a:ext>
            </a:extLst>
          </p:cNvPr>
          <p:cNvSpPr/>
          <p:nvPr/>
        </p:nvSpPr>
        <p:spPr>
          <a:xfrm>
            <a:off x="1558261" y="6208706"/>
            <a:ext cx="9144000" cy="34728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63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013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 출력 모드 설정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9060" y="100342"/>
            <a:ext cx="10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10,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91E68EBA-497C-F437-3C41-F2DE60F82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499" y="1527574"/>
            <a:ext cx="8755057" cy="11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19B2B3-9E59-DEB4-2EC2-DC8B6800C8C5}"/>
              </a:ext>
            </a:extLst>
          </p:cNvPr>
          <p:cNvSpPr txBox="1"/>
          <p:nvPr/>
        </p:nvSpPr>
        <p:spPr>
          <a:xfrm>
            <a:off x="1529138" y="1076960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</a:rPr>
              <a:t>TCCR1A (Timer/Counter1 Control Register A)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2771955-C5AB-43EC-1615-6C4098BE598F}"/>
              </a:ext>
            </a:extLst>
          </p:cNvPr>
          <p:cNvSpPr/>
          <p:nvPr/>
        </p:nvSpPr>
        <p:spPr>
          <a:xfrm>
            <a:off x="2558640" y="1810203"/>
            <a:ext cx="5327011" cy="36580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DD0605BE-C228-E1AC-5DF0-581EE821F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90753"/>
              </p:ext>
            </p:extLst>
          </p:nvPr>
        </p:nvGraphicFramePr>
        <p:xfrm>
          <a:off x="1599499" y="3057510"/>
          <a:ext cx="9143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951">
                  <a:extLst>
                    <a:ext uri="{9D8B030D-6E8A-4147-A177-3AD203B41FA5}">
                      <a16:colId xmlns:a16="http://schemas.microsoft.com/office/drawing/2014/main" val="798926560"/>
                    </a:ext>
                  </a:extLst>
                </a:gridCol>
                <a:gridCol w="1254951">
                  <a:extLst>
                    <a:ext uri="{9D8B030D-6E8A-4147-A177-3AD203B41FA5}">
                      <a16:colId xmlns:a16="http://schemas.microsoft.com/office/drawing/2014/main" val="1840596029"/>
                    </a:ext>
                  </a:extLst>
                </a:gridCol>
                <a:gridCol w="6634097">
                  <a:extLst>
                    <a:ext uri="{9D8B030D-6E8A-4147-A177-3AD203B41FA5}">
                      <a16:colId xmlns:a16="http://schemas.microsoft.com/office/drawing/2014/main" val="4163132392"/>
                    </a:ext>
                  </a:extLst>
                </a:gridCol>
              </a:tblGrid>
              <a:tr h="393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COM1X1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COM1X0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OC1X</a:t>
                      </a:r>
                      <a:r>
                        <a:rPr lang="ko-KR" altLang="en-US" sz="2000" b="1" dirty="0"/>
                        <a:t>핀의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2988"/>
                  </a:ext>
                </a:extLst>
              </a:tr>
              <a:tr h="393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0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0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/>
                        <a:t>범용 </a:t>
                      </a:r>
                      <a:r>
                        <a:rPr lang="en-US" altLang="ko-KR" sz="2000" b="0" dirty="0"/>
                        <a:t>I/O </a:t>
                      </a:r>
                      <a:r>
                        <a:rPr lang="ko-KR" altLang="en-US" sz="2000" b="0" dirty="0"/>
                        <a:t>포트로 동작</a:t>
                      </a:r>
                      <a:r>
                        <a:rPr lang="en-US" altLang="ko-KR" sz="2000" b="0" dirty="0"/>
                        <a:t>(OC2 </a:t>
                      </a:r>
                      <a:r>
                        <a:rPr lang="ko-KR" altLang="en-US" sz="2000" b="0" dirty="0"/>
                        <a:t>출력을 차단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58594"/>
                  </a:ext>
                </a:extLst>
              </a:tr>
              <a:tr h="393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0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1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/>
                        <a:t>사용하지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85415"/>
                  </a:ext>
                </a:extLst>
              </a:tr>
              <a:tr h="687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1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0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/>
                        <a:t>상향 </a:t>
                      </a:r>
                      <a:r>
                        <a:rPr lang="ko-KR" altLang="en-US" sz="2000" b="0" dirty="0" err="1"/>
                        <a:t>카운팅</a:t>
                      </a:r>
                      <a:r>
                        <a:rPr lang="ko-KR" altLang="en-US" sz="2000" b="0" dirty="0"/>
                        <a:t> 경우 비교 일치에서 </a:t>
                      </a:r>
                      <a:r>
                        <a:rPr lang="en-US" altLang="ko-KR" sz="2000" b="0" dirty="0"/>
                        <a:t>OC2</a:t>
                      </a:r>
                      <a:r>
                        <a:rPr lang="ko-KR" altLang="en-US" sz="2000" b="0" dirty="0"/>
                        <a:t>를 </a:t>
                      </a:r>
                      <a:r>
                        <a:rPr lang="en-US" altLang="ko-KR" sz="2000" b="0" dirty="0"/>
                        <a:t>0</a:t>
                      </a:r>
                      <a:r>
                        <a:rPr lang="ko-KR" altLang="en-US" sz="2000" b="0" dirty="0"/>
                        <a:t>으로 클리어</a:t>
                      </a:r>
                      <a:endParaRPr lang="en-US" altLang="ko-KR" sz="20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/>
                        <a:t>하향 </a:t>
                      </a:r>
                      <a:r>
                        <a:rPr lang="ko-KR" altLang="en-US" sz="2000" b="0" dirty="0" err="1"/>
                        <a:t>카운팅</a:t>
                      </a:r>
                      <a:r>
                        <a:rPr lang="ko-KR" altLang="en-US" sz="2000" b="0" dirty="0"/>
                        <a:t> 경우 비교 일치에서 </a:t>
                      </a:r>
                      <a:r>
                        <a:rPr lang="en-US" altLang="ko-KR" sz="2000" b="0" dirty="0"/>
                        <a:t>OC2</a:t>
                      </a:r>
                      <a:r>
                        <a:rPr lang="ko-KR" altLang="en-US" sz="2000" b="0" dirty="0"/>
                        <a:t>를 </a:t>
                      </a:r>
                      <a:r>
                        <a:rPr lang="en-US" altLang="ko-KR" sz="2000" b="0" dirty="0"/>
                        <a:t>1</a:t>
                      </a:r>
                      <a:r>
                        <a:rPr lang="ko-KR" altLang="en-US" sz="2000" b="0" dirty="0"/>
                        <a:t>로 세트  </a:t>
                      </a:r>
                      <a:endParaRPr lang="en-US" altLang="ko-KR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75556"/>
                  </a:ext>
                </a:extLst>
              </a:tr>
              <a:tr h="687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1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1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/>
                        <a:t>상향 </a:t>
                      </a:r>
                      <a:r>
                        <a:rPr lang="ko-KR" altLang="en-US" sz="2000" b="0" dirty="0" err="1"/>
                        <a:t>카운팅</a:t>
                      </a:r>
                      <a:r>
                        <a:rPr lang="ko-KR" altLang="en-US" sz="2000" b="0" dirty="0"/>
                        <a:t> 경우 비교 일치에서 </a:t>
                      </a:r>
                      <a:r>
                        <a:rPr lang="en-US" altLang="ko-KR" sz="2000" b="0" dirty="0"/>
                        <a:t>OC2</a:t>
                      </a:r>
                      <a:r>
                        <a:rPr lang="ko-KR" altLang="en-US" sz="2000" b="0" dirty="0"/>
                        <a:t>를 </a:t>
                      </a:r>
                      <a:r>
                        <a:rPr lang="en-US" altLang="ko-KR" sz="2000" b="0" dirty="0"/>
                        <a:t>1</a:t>
                      </a:r>
                      <a:r>
                        <a:rPr lang="ko-KR" altLang="en-US" sz="2000" b="0" dirty="0"/>
                        <a:t>로 세트</a:t>
                      </a:r>
                      <a:endParaRPr lang="en-US" altLang="ko-KR" sz="20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/>
                        <a:t>하향 </a:t>
                      </a:r>
                      <a:r>
                        <a:rPr lang="ko-KR" altLang="en-US" sz="2000" b="0" dirty="0" err="1"/>
                        <a:t>카운팅</a:t>
                      </a:r>
                      <a:r>
                        <a:rPr lang="ko-KR" altLang="en-US" sz="2000" b="0" dirty="0"/>
                        <a:t> 경우 비교 일치에서 </a:t>
                      </a:r>
                      <a:r>
                        <a:rPr lang="en-US" altLang="ko-KR" sz="2000" b="0" dirty="0"/>
                        <a:t>OC2</a:t>
                      </a:r>
                      <a:r>
                        <a:rPr lang="ko-KR" altLang="en-US" sz="2000" b="0" dirty="0"/>
                        <a:t>를 </a:t>
                      </a:r>
                      <a:r>
                        <a:rPr lang="en-US" altLang="ko-KR" sz="2000" b="0" dirty="0"/>
                        <a:t>0</a:t>
                      </a:r>
                      <a:r>
                        <a:rPr lang="ko-KR" altLang="en-US" sz="2000" b="0" dirty="0"/>
                        <a:t>으로 클리어 </a:t>
                      </a:r>
                      <a:endParaRPr lang="en-US" altLang="ko-KR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0108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C796C38-7F1A-2F25-5254-ABD0ADB61381}"/>
              </a:ext>
            </a:extLst>
          </p:cNvPr>
          <p:cNvSpPr txBox="1"/>
          <p:nvPr/>
        </p:nvSpPr>
        <p:spPr>
          <a:xfrm>
            <a:off x="1599500" y="268817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▼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PC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PWM 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모드에서의 비교 출력 모드</a:t>
            </a:r>
          </a:p>
        </p:txBody>
      </p:sp>
    </p:spTree>
    <p:extLst>
      <p:ext uri="{BB962C8B-B14F-4D97-AF65-F5344CB8AC3E}">
        <p14:creationId xmlns:p14="http://schemas.microsoft.com/office/powerpoint/2010/main" val="10920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091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OCRnx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11,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8B53ED-1BE0-0ED0-25E4-33B4D2C04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22027" r="61812" b="44404"/>
          <a:stretch/>
        </p:blipFill>
        <p:spPr>
          <a:xfrm>
            <a:off x="2139192" y="2046048"/>
            <a:ext cx="7913616" cy="36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7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8758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분주비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설정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10,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ED9C0169-7C02-9B0F-588E-BAEA256F6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98" y="2359648"/>
            <a:ext cx="8621654" cy="112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7A3D57-E048-255C-356F-5F9E5DB26478}"/>
              </a:ext>
            </a:extLst>
          </p:cNvPr>
          <p:cNvSpPr txBox="1"/>
          <p:nvPr/>
        </p:nvSpPr>
        <p:spPr>
          <a:xfrm>
            <a:off x="1700168" y="1891772"/>
            <a:ext cx="884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dirty="0">
                <a:latin typeface="맑은 고딕" panose="020B0503020000020004" pitchFamily="50" charset="-127"/>
              </a:rPr>
              <a:t>TCCR1B (Timer/Counter1 Control Register B)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6B35729-5C1C-FBE9-330D-BDE5A5B85217}"/>
              </a:ext>
            </a:extLst>
          </p:cNvPr>
          <p:cNvSpPr/>
          <p:nvPr/>
        </p:nvSpPr>
        <p:spPr>
          <a:xfrm>
            <a:off x="7242032" y="2617366"/>
            <a:ext cx="2495742" cy="40437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2">
                <a:extLst>
                  <a:ext uri="{FF2B5EF4-FFF2-40B4-BE49-F238E27FC236}">
                    <a16:creationId xmlns:a16="http://schemas.microsoft.com/office/drawing/2014/main" id="{3EB51FB7-39E8-F252-7BDE-C03B1EB411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938107"/>
                  </p:ext>
                </p:extLst>
              </p:nvPr>
            </p:nvGraphicFramePr>
            <p:xfrm>
              <a:off x="1700168" y="4276619"/>
              <a:ext cx="8856984" cy="15207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2238">
                      <a:extLst>
                        <a:ext uri="{9D8B030D-6E8A-4147-A177-3AD203B41FA5}">
                          <a16:colId xmlns:a16="http://schemas.microsoft.com/office/drawing/2014/main" val="42941480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404060689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339541638"/>
                        </a:ext>
                      </a:extLst>
                    </a:gridCol>
                    <a:gridCol w="6530570">
                      <a:extLst>
                        <a:ext uri="{9D8B030D-6E8A-4147-A177-3AD203B41FA5}">
                          <a16:colId xmlns:a16="http://schemas.microsoft.com/office/drawing/2014/main" val="4011247079"/>
                        </a:ext>
                      </a:extLst>
                    </a:gridCol>
                  </a:tblGrid>
                  <a:tr h="4742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CS12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0" dirty="0"/>
                            <a:t>클럭 소스의 기능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5624781"/>
                      </a:ext>
                    </a:extLst>
                  </a:tr>
                  <a:tr h="2680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2000" b="0" dirty="0"/>
                            <a:t>클럭 소스 차단</a:t>
                          </a:r>
                          <a:r>
                            <a:rPr lang="en-US" altLang="ko-KR" sz="2000" b="0" dirty="0"/>
                            <a:t>(</a:t>
                          </a:r>
                          <a:r>
                            <a:rPr lang="ko-KR" altLang="en-US" sz="2000" b="0" dirty="0"/>
                            <a:t>타이머</a:t>
                          </a:r>
                          <a:r>
                            <a:rPr lang="en-US" altLang="ko-KR" sz="2000" b="0" dirty="0"/>
                            <a:t>/</a:t>
                          </a:r>
                          <a:r>
                            <a:rPr lang="ko-KR" altLang="en-US" sz="2000" b="0" dirty="0"/>
                            <a:t>카운터의 기능 정지</a:t>
                          </a:r>
                          <a:r>
                            <a:rPr lang="en-US" altLang="ko-KR" sz="2000" b="0" dirty="0"/>
                            <a:t>)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310771"/>
                      </a:ext>
                    </a:extLst>
                  </a:tr>
                  <a:tr h="2865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sz="20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𝑐𝑙</m:t>
                              </m:r>
                              <m:sSub>
                                <m:sSubPr>
                                  <m:ctrlPr>
                                    <a:rPr lang="en-US" altLang="ko-KR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  <m:r>
                                    <a:rPr lang="en-US" altLang="ko-KR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lang="en-US" altLang="ko-KR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2000" b="0" dirty="0"/>
                            <a:t>/1024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6490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2">
                <a:extLst>
                  <a:ext uri="{FF2B5EF4-FFF2-40B4-BE49-F238E27FC236}">
                    <a16:creationId xmlns:a16="http://schemas.microsoft.com/office/drawing/2014/main" id="{3EB51FB7-39E8-F252-7BDE-C03B1EB411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938107"/>
                  </p:ext>
                </p:extLst>
              </p:nvPr>
            </p:nvGraphicFramePr>
            <p:xfrm>
              <a:off x="1700168" y="4276619"/>
              <a:ext cx="8856984" cy="15207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2238">
                      <a:extLst>
                        <a:ext uri="{9D8B030D-6E8A-4147-A177-3AD203B41FA5}">
                          <a16:colId xmlns:a16="http://schemas.microsoft.com/office/drawing/2014/main" val="42941480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404060689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339541638"/>
                        </a:ext>
                      </a:extLst>
                    </a:gridCol>
                    <a:gridCol w="6530570">
                      <a:extLst>
                        <a:ext uri="{9D8B030D-6E8A-4147-A177-3AD203B41FA5}">
                          <a16:colId xmlns:a16="http://schemas.microsoft.com/office/drawing/2014/main" val="401124707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CS12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0" dirty="0"/>
                            <a:t>클럭 소스의 기능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562478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2000" b="0" dirty="0"/>
                            <a:t>클럭 소스 차단</a:t>
                          </a:r>
                          <a:r>
                            <a:rPr lang="en-US" altLang="ko-KR" sz="2000" b="0" dirty="0"/>
                            <a:t>(</a:t>
                          </a:r>
                          <a:r>
                            <a:rPr lang="ko-KR" altLang="en-US" sz="2000" b="0" dirty="0"/>
                            <a:t>타이머</a:t>
                          </a:r>
                          <a:r>
                            <a:rPr lang="en-US" altLang="ko-KR" sz="2000" b="0" dirty="0"/>
                            <a:t>/</a:t>
                          </a:r>
                          <a:r>
                            <a:rPr lang="ko-KR" altLang="en-US" sz="2000" b="0" dirty="0"/>
                            <a:t>카운터의 기능 정지</a:t>
                          </a:r>
                          <a:r>
                            <a:rPr lang="en-US" altLang="ko-KR" sz="2000" b="0" dirty="0"/>
                            <a:t>)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310771"/>
                      </a:ext>
                    </a:extLst>
                  </a:tr>
                  <a:tr h="4234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5728" t="-265714" r="-373" b="-1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490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6EF93EB-4957-824B-37BE-4E58BDBF6920}"/>
              </a:ext>
            </a:extLst>
          </p:cNvPr>
          <p:cNvSpPr/>
          <p:nvPr/>
        </p:nvSpPr>
        <p:spPr>
          <a:xfrm>
            <a:off x="1700168" y="5366887"/>
            <a:ext cx="8856984" cy="42076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48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11658" y="372511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회로도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12,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E66FE9-5B7D-5BCD-FC6F-C6EE23C1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1" y="1361615"/>
            <a:ext cx="11107375" cy="5163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8AB45F-9E87-3E01-93D8-DC722AF4FF26}"/>
              </a:ext>
            </a:extLst>
          </p:cNvPr>
          <p:cNvSpPr txBox="1"/>
          <p:nvPr/>
        </p:nvSpPr>
        <p:spPr>
          <a:xfrm>
            <a:off x="1858127" y="1677798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EDA173-373F-5079-255A-822EDB377BAA}"/>
              </a:ext>
            </a:extLst>
          </p:cNvPr>
          <p:cNvSpPr txBox="1"/>
          <p:nvPr/>
        </p:nvSpPr>
        <p:spPr>
          <a:xfrm>
            <a:off x="1858126" y="2358704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5AFF13-5FBF-749B-86CF-B2094043A6E0}"/>
              </a:ext>
            </a:extLst>
          </p:cNvPr>
          <p:cNvSpPr txBox="1"/>
          <p:nvPr/>
        </p:nvSpPr>
        <p:spPr>
          <a:xfrm>
            <a:off x="3193375" y="1677798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D055B-B787-76D7-2920-FF2BE301973B}"/>
              </a:ext>
            </a:extLst>
          </p:cNvPr>
          <p:cNvSpPr txBox="1"/>
          <p:nvPr/>
        </p:nvSpPr>
        <p:spPr>
          <a:xfrm>
            <a:off x="3193375" y="2358704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3269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91E5D-E2F0-A845-F650-C27E2771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68" y="1222319"/>
            <a:ext cx="4393942" cy="52993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BB3C97-424D-0C60-5ABB-3E7B5F83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64" y="1222319"/>
            <a:ext cx="4393942" cy="52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9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15,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3AADF-8ACC-DCB9-36D2-4B2502E4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68" y="1515898"/>
            <a:ext cx="4192013" cy="35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9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08660" y="311000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작동 영상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16,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2번 레일 동작 영상">
            <a:hlinkClick r:id="" action="ppaction://media"/>
            <a:extLst>
              <a:ext uri="{FF2B5EF4-FFF2-40B4-BE49-F238E27FC236}">
                <a16:creationId xmlns:a16="http://schemas.microsoft.com/office/drawing/2014/main" id="{5AAB269E-7AC5-C58D-5692-773A39E3F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6209" y="1349043"/>
            <a:ext cx="6719581" cy="52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374C0-C1EE-4694-9787-E3A2D1725D20}"/>
              </a:ext>
            </a:extLst>
          </p:cNvPr>
          <p:cNvSpPr txBox="1"/>
          <p:nvPr/>
        </p:nvSpPr>
        <p:spPr>
          <a:xfrm>
            <a:off x="4210708" y="2321004"/>
            <a:ext cx="37705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en-US" altLang="ko-KR" sz="8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3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42216" y="1075395"/>
            <a:ext cx="3170598" cy="2871617"/>
            <a:chOff x="619016" y="2146300"/>
            <a:chExt cx="3170598" cy="50160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65EFFB-77B3-4093-9EBE-5BC7CD9D594B}"/>
                </a:ext>
              </a:extLst>
            </p:cNvPr>
            <p:cNvGrpSpPr/>
            <p:nvPr/>
          </p:nvGrpSpPr>
          <p:grpSpPr>
            <a:xfrm>
              <a:off x="619016" y="2146300"/>
              <a:ext cx="1513092" cy="858203"/>
              <a:chOff x="294640" y="3596640"/>
              <a:chExt cx="1513092" cy="8582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75390-ADD7-4C94-8805-D912724ABC3E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61C2D-7B54-4B3D-9449-360FD650556A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864339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개요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CF3CB36-97CB-4B01-AB5E-847ED38F7969}"/>
                </a:ext>
              </a:extLst>
            </p:cNvPr>
            <p:cNvGrpSpPr/>
            <p:nvPr/>
          </p:nvGrpSpPr>
          <p:grpSpPr>
            <a:xfrm>
              <a:off x="619016" y="3137138"/>
              <a:ext cx="2192765" cy="858203"/>
              <a:chOff x="294640" y="3596640"/>
              <a:chExt cx="2192765" cy="85820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33E10E-6802-4565-A9E8-5457EEEB6662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C73533-A9D9-4EEB-A800-80F0AD62009F}"/>
                  </a:ext>
                </a:extLst>
              </p:cNvPr>
              <p:cNvSpPr txBox="1"/>
              <p:nvPr/>
            </p:nvSpPr>
            <p:spPr>
              <a:xfrm>
                <a:off x="943393" y="3774810"/>
                <a:ext cx="1544012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흐름선도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619016" y="4127977"/>
              <a:ext cx="615874" cy="858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4284631"/>
              <a:ext cx="2309786" cy="1692386"/>
              <a:chOff x="294640" y="2762457"/>
              <a:chExt cx="2309786" cy="169238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651414" cy="89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 부품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6109650"/>
              <a:ext cx="3170598" cy="1052682"/>
              <a:chOff x="294640" y="3596640"/>
              <a:chExt cx="3170598" cy="105268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3749737"/>
                <a:ext cx="2512226" cy="899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비교기</a:t>
                </a:r>
                <a:r>
                  <a:rPr lang="en-US" altLang="ko-KR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(LM324N)</a:t>
                </a:r>
                <a:endPara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5BDFAE-0E7A-44D0-8E15-5C4122312B6F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8A484F-77D8-4672-BDE9-305144287FD7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AC4102-5ABA-4046-A11E-566E4F5794E6}"/>
                </a:ext>
              </a:extLst>
            </p:cNvPr>
            <p:cNvSpPr txBox="1"/>
            <p:nvPr/>
          </p:nvSpPr>
          <p:spPr>
            <a:xfrm>
              <a:off x="875104" y="246092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19FB1FE-835A-4515-BDB7-88CD5982F80C}"/>
              </a:ext>
            </a:extLst>
          </p:cNvPr>
          <p:cNvSpPr txBox="1"/>
          <p:nvPr/>
        </p:nvSpPr>
        <p:spPr>
          <a:xfrm>
            <a:off x="1558090" y="2832964"/>
            <a:ext cx="356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라인트레이서</a:t>
            </a:r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 방법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D1AA2D-B266-1233-9EC9-2E8DC6DFDBE0}"/>
              </a:ext>
            </a:extLst>
          </p:cNvPr>
          <p:cNvGrpSpPr/>
          <p:nvPr/>
        </p:nvGrpSpPr>
        <p:grpSpPr>
          <a:xfrm>
            <a:off x="942216" y="3866236"/>
            <a:ext cx="6971318" cy="2301765"/>
            <a:chOff x="619016" y="2146300"/>
            <a:chExt cx="6971318" cy="41896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377EB75-1CAF-2E80-CCBC-137A8155DB56}"/>
                </a:ext>
              </a:extLst>
            </p:cNvPr>
            <p:cNvGrpSpPr/>
            <p:nvPr/>
          </p:nvGrpSpPr>
          <p:grpSpPr>
            <a:xfrm>
              <a:off x="619016" y="2146300"/>
              <a:ext cx="6971318" cy="1217085"/>
              <a:chOff x="294640" y="3596640"/>
              <a:chExt cx="6971318" cy="121708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40FF95-6487-E3F3-83EF-E747D19B5C0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D3349C-E16B-9641-D332-595C6B709F27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6322565" cy="899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모터 기어박스</a:t>
                </a:r>
                <a:r>
                  <a:rPr lang="en-US" altLang="ko-KR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모터 드라이브</a:t>
                </a:r>
                <a:r>
                  <a:rPr lang="en-US" altLang="ko-KR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(SN754410)</a:t>
                </a:r>
                <a:endParaRPr lang="ko-KR" altLang="en-US" sz="2800" spc="-1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9D30618-D3AA-0E62-300C-74AA5588227B}"/>
                </a:ext>
              </a:extLst>
            </p:cNvPr>
            <p:cNvGrpSpPr/>
            <p:nvPr/>
          </p:nvGrpSpPr>
          <p:grpSpPr>
            <a:xfrm>
              <a:off x="619016" y="3137138"/>
              <a:ext cx="2161668" cy="1217086"/>
              <a:chOff x="294640" y="3596640"/>
              <a:chExt cx="2161668" cy="121708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897751-7598-8F9D-F1A8-E51A38B0411D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7EE4F9-12B8-4D38-13F4-5048252A086C}"/>
                  </a:ext>
                </a:extLst>
              </p:cNvPr>
              <p:cNvSpPr txBox="1"/>
              <p:nvPr/>
            </p:nvSpPr>
            <p:spPr>
              <a:xfrm>
                <a:off x="943393" y="3774810"/>
                <a:ext cx="1512915" cy="89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PC PWM</a:t>
                </a:r>
                <a:endParaRPr lang="ko-KR" altLang="en-US" sz="2800" spc="-1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5B5D32-0635-B022-2263-30E1C1487F15}"/>
                </a:ext>
              </a:extLst>
            </p:cNvPr>
            <p:cNvSpPr txBox="1"/>
            <p:nvPr/>
          </p:nvSpPr>
          <p:spPr>
            <a:xfrm>
              <a:off x="619016" y="4127976"/>
              <a:ext cx="615874" cy="1217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6DE6A26-33AD-5151-75CD-1FCDC797768F}"/>
                </a:ext>
              </a:extLst>
            </p:cNvPr>
            <p:cNvGrpSpPr/>
            <p:nvPr/>
          </p:nvGrpSpPr>
          <p:grpSpPr>
            <a:xfrm>
              <a:off x="619016" y="4284631"/>
              <a:ext cx="1862548" cy="2051270"/>
              <a:chOff x="294640" y="2762457"/>
              <a:chExt cx="1862548" cy="205127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DB84A4-7FC9-5FBE-9811-352091619845}"/>
                  </a:ext>
                </a:extLst>
              </p:cNvPr>
              <p:cNvSpPr txBox="1"/>
              <p:nvPr/>
            </p:nvSpPr>
            <p:spPr>
              <a:xfrm>
                <a:off x="294640" y="3596641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B6682E-2719-CE93-DDA0-14E6770815FB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204176" cy="89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회로도</a:t>
                </a: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C4FE1A2-A7D6-3D42-A8D2-274F7A619BC9}"/>
              </a:ext>
            </a:extLst>
          </p:cNvPr>
          <p:cNvSpPr txBox="1"/>
          <p:nvPr/>
        </p:nvSpPr>
        <p:spPr>
          <a:xfrm>
            <a:off x="1600588" y="561975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2DBA2C-E925-6EB6-FD48-98E5FA1DDCC7}"/>
              </a:ext>
            </a:extLst>
          </p:cNvPr>
          <p:cNvSpPr txBox="1"/>
          <p:nvPr/>
        </p:nvSpPr>
        <p:spPr>
          <a:xfrm>
            <a:off x="666910" y="6142977"/>
            <a:ext cx="91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endParaRPr lang="ko-KR" altLang="en-US" sz="4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D1185F-BB48-0590-6F67-8C26F20AE20E}"/>
              </a:ext>
            </a:extLst>
          </p:cNvPr>
          <p:cNvSpPr txBox="1"/>
          <p:nvPr/>
        </p:nvSpPr>
        <p:spPr>
          <a:xfrm>
            <a:off x="1629601" y="622746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영상</a:t>
            </a:r>
          </a:p>
        </p:txBody>
      </p:sp>
    </p:spTree>
    <p:extLst>
      <p:ext uri="{BB962C8B-B14F-4D97-AF65-F5344CB8AC3E}">
        <p14:creationId xmlns:p14="http://schemas.microsoft.com/office/powerpoint/2010/main" val="4023700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5FDCC-1B98-4581-9C7B-0D42C7918E91}"/>
              </a:ext>
            </a:extLst>
          </p:cNvPr>
          <p:cNvSpPr txBox="1"/>
          <p:nvPr/>
        </p:nvSpPr>
        <p:spPr>
          <a:xfrm>
            <a:off x="3689441" y="3075057"/>
            <a:ext cx="48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3824"/>
              </p:ext>
            </p:extLst>
          </p:nvPr>
        </p:nvGraphicFramePr>
        <p:xfrm>
          <a:off x="339968" y="2330383"/>
          <a:ext cx="11512054" cy="3716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0289">
                  <a:extLst>
                    <a:ext uri="{9D8B030D-6E8A-4147-A177-3AD203B41FA5}">
                      <a16:colId xmlns:a16="http://schemas.microsoft.com/office/drawing/2014/main" val="3579928751"/>
                    </a:ext>
                  </a:extLst>
                </a:gridCol>
                <a:gridCol w="296797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6843794">
                  <a:extLst>
                    <a:ext uri="{9D8B030D-6E8A-4147-A177-3AD203B41FA5}">
                      <a16:colId xmlns:a16="http://schemas.microsoft.com/office/drawing/2014/main" val="23966730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트레이서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삼륜차 형태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볼 캐스터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모터를 단 바퀴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바퀴가 각각 독립적으로 좌우로 움직임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움직임 조정은 좌우 모터를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PWM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이용해 속도를 가변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71616"/>
                  </a:ext>
                </a:extLst>
              </a:tr>
              <a:tr h="25503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적외선 광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라인 검출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적외선 반사형 구조 포토 </a:t>
                      </a:r>
                      <a:r>
                        <a:rPr lang="ko-KR" altLang="en-US" sz="2000" b="0" spc="-150" dirty="0" err="1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인터럽터를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배치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센서의 개수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: 3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센서의 위치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차체 맨 앞쪽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0194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ATmega128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프로세서로 모터 제어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01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하는 모터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기어박스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기어 박스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71551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</a:p>
          </p:txBody>
        </p:sp>
      </p:grp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31EAD933-5C6E-43E8-B275-C52D6140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678080"/>
              </p:ext>
            </p:extLst>
          </p:nvPr>
        </p:nvGraphicFramePr>
        <p:xfrm>
          <a:off x="339969" y="1525303"/>
          <a:ext cx="11512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1481">
                  <a:extLst>
                    <a:ext uri="{9D8B030D-6E8A-4147-A177-3AD203B41FA5}">
                      <a16:colId xmlns:a16="http://schemas.microsoft.com/office/drawing/2014/main" val="150573120"/>
                    </a:ext>
                  </a:extLst>
                </a:gridCol>
                <a:gridCol w="6860572">
                  <a:extLst>
                    <a:ext uri="{9D8B030D-6E8A-4147-A177-3AD203B41FA5}">
                      <a16:colId xmlns:a16="http://schemas.microsoft.com/office/drawing/2014/main" val="2968294956"/>
                    </a:ext>
                  </a:extLst>
                </a:gridCol>
              </a:tblGrid>
              <a:tr h="345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라인 트레이서의 정의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검은 라인을 따라서 움직이는 로봇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5613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0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흐름선도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2,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781E2630-6C78-8D60-BD53-089DC94B0B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112513"/>
              </p:ext>
            </p:extLst>
          </p:nvPr>
        </p:nvGraphicFramePr>
        <p:xfrm>
          <a:off x="396275" y="2933467"/>
          <a:ext cx="11399450" cy="2853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413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부품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3C47A4-EA64-E31E-B846-FB56A09EF010}"/>
              </a:ext>
            </a:extLst>
          </p:cNvPr>
          <p:cNvSpPr/>
          <p:nvPr/>
        </p:nvSpPr>
        <p:spPr>
          <a:xfrm>
            <a:off x="927198" y="1641074"/>
            <a:ext cx="4783677" cy="4706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만능 기판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포맥스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 err="1"/>
              <a:t>ATmega</a:t>
            </a:r>
            <a:r>
              <a:rPr lang="ko-KR" altLang="en-US" dirty="0"/>
              <a:t> </a:t>
            </a:r>
            <a:r>
              <a:rPr lang="en-US" altLang="ko-KR" dirty="0"/>
              <a:t>128</a:t>
            </a:r>
            <a:r>
              <a:rPr lang="ko-KR" altLang="en-US" dirty="0"/>
              <a:t> 프로세서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DC </a:t>
            </a:r>
            <a:r>
              <a:rPr lang="ko-KR" altLang="en-US" dirty="0"/>
              <a:t>모터</a:t>
            </a:r>
            <a:r>
              <a:rPr lang="en-US" altLang="ko-KR" dirty="0"/>
              <a:t>/</a:t>
            </a:r>
            <a:r>
              <a:rPr lang="ko-KR" altLang="en-US" dirty="0"/>
              <a:t>기어 박스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SN754410NE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볼 캐스터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반사형 구조 적외선 포토 </a:t>
            </a:r>
            <a:r>
              <a:rPr lang="ko-KR" altLang="en-US" dirty="0" err="1"/>
              <a:t>인터럽터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LED 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LM324N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저항</a:t>
            </a:r>
          </a:p>
        </p:txBody>
      </p:sp>
      <p:pic>
        <p:nvPicPr>
          <p:cNvPr id="4" name="그림 3" descr="손수레이(가) 표시된 사진&#10;&#10;자동 생성된 설명">
            <a:extLst>
              <a:ext uri="{FF2B5EF4-FFF2-40B4-BE49-F238E27FC236}">
                <a16:creationId xmlns:a16="http://schemas.microsoft.com/office/drawing/2014/main" id="{072F7AED-9B55-B606-8B73-E15A345536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39" y="1641074"/>
            <a:ext cx="4783677" cy="47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975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트레이서의 제어 방법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98739" y="100668"/>
              <a:ext cx="93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4,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3F8BB-AAE0-41C8-8152-2B838C1E95AA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63E938-13C0-427E-813B-1C9C42B8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6" y="1705114"/>
            <a:ext cx="6374445" cy="42531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CABC7C-4FDC-4D01-8156-8C076B859053}"/>
              </a:ext>
            </a:extLst>
          </p:cNvPr>
          <p:cNvSpPr txBox="1"/>
          <p:nvPr/>
        </p:nvSpPr>
        <p:spPr>
          <a:xfrm>
            <a:off x="6981248" y="3095906"/>
            <a:ext cx="4974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검출이 </a:t>
            </a:r>
            <a:r>
              <a:rPr lang="en-US" altLang="ko-KR" dirty="0"/>
              <a:t>001</a:t>
            </a:r>
            <a:r>
              <a:rPr lang="ko-KR" altLang="en-US" dirty="0"/>
              <a:t>일 때는 왼쪽 바퀴를 </a:t>
            </a:r>
            <a:endParaRPr lang="en-US" altLang="ko-KR" dirty="0"/>
          </a:p>
          <a:p>
            <a:r>
              <a:rPr lang="ko-KR" altLang="en-US" dirty="0"/>
              <a:t>   감속해</a:t>
            </a:r>
            <a:r>
              <a:rPr lang="en-US" altLang="ko-KR" dirty="0"/>
              <a:t> </a:t>
            </a:r>
            <a:r>
              <a:rPr lang="ko-KR" altLang="en-US" dirty="0"/>
              <a:t>좌측으로 돌고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   차체를 중앙으로 되돌림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검출이 </a:t>
            </a:r>
            <a:r>
              <a:rPr lang="en-US" altLang="ko-KR" dirty="0"/>
              <a:t>101</a:t>
            </a:r>
            <a:r>
              <a:rPr lang="ko-KR" altLang="en-US" dirty="0"/>
              <a:t>일 때는 라인을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정중앙에 두고</a:t>
            </a:r>
            <a:r>
              <a:rPr lang="en-US" altLang="ko-KR" dirty="0"/>
              <a:t> </a:t>
            </a:r>
            <a:r>
              <a:rPr lang="ko-KR" altLang="en-US" dirty="0"/>
              <a:t>올바르게 가고 있으므로 직진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검출이 </a:t>
            </a:r>
            <a:r>
              <a:rPr lang="en-US" altLang="ko-KR" dirty="0"/>
              <a:t>100</a:t>
            </a:r>
            <a:r>
              <a:rPr lang="ko-KR" altLang="en-US" dirty="0"/>
              <a:t>일 때는 오른쪽 바퀴를 </a:t>
            </a:r>
            <a:endParaRPr lang="en-US" altLang="ko-KR" dirty="0"/>
          </a:p>
          <a:p>
            <a:r>
              <a:rPr lang="ko-KR" altLang="en-US" dirty="0"/>
              <a:t>   감속해</a:t>
            </a:r>
            <a:r>
              <a:rPr lang="en-US" altLang="ko-KR" dirty="0"/>
              <a:t> </a:t>
            </a:r>
            <a:r>
              <a:rPr lang="ko-KR" altLang="en-US" dirty="0"/>
              <a:t>우측으로 돌고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차체를 중앙으로 되돌림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9D95F2-FFE3-CCD7-03FA-0CD66DF9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577" y="1715652"/>
            <a:ext cx="1886673" cy="10769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3BDF35-57B1-D862-16A2-9AD38A01B993}"/>
              </a:ext>
            </a:extLst>
          </p:cNvPr>
          <p:cNvSpPr txBox="1"/>
          <p:nvPr/>
        </p:nvSpPr>
        <p:spPr>
          <a:xfrm>
            <a:off x="9991288" y="2607946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TCRT5000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7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2424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비교기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(LM324N)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5,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CA2BAD-3222-B731-EAE8-AFAB7D3B9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4" t="9868" r="50926" b="27634"/>
          <a:stretch/>
        </p:blipFill>
        <p:spPr>
          <a:xfrm>
            <a:off x="403860" y="3429000"/>
            <a:ext cx="2375467" cy="23610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761996-8DDD-02EA-066D-CCEAE2206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33094" r="57875" b="34676"/>
          <a:stretch/>
        </p:blipFill>
        <p:spPr>
          <a:xfrm>
            <a:off x="7515975" y="2822157"/>
            <a:ext cx="4658989" cy="3578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552646-7F35-D0F4-7078-8626716F19F0}"/>
              </a:ext>
            </a:extLst>
          </p:cNvPr>
          <p:cNvSpPr txBox="1"/>
          <p:nvPr/>
        </p:nvSpPr>
        <p:spPr>
          <a:xfrm>
            <a:off x="403861" y="1349394"/>
            <a:ext cx="11659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비교기는 쉽게 생각해서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neagative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feedback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사용하지 않은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op-amp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 생각할 수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비교기는 보통 단전원을 사용하고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+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전압입력과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전압입력을 받음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통상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입력전압보다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입력전압이 크면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HIGH,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반대로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입력전압보다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입력전압이 작으면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LOW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출력을 내보내는 소자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634533-59CD-883F-1905-91CDBA8EB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035" y="2822157"/>
            <a:ext cx="4722441" cy="357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5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659D5CDE-3755-78E4-23FF-50B554471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627337"/>
              </p:ext>
            </p:extLst>
          </p:nvPr>
        </p:nvGraphicFramePr>
        <p:xfrm>
          <a:off x="742217" y="2297116"/>
          <a:ext cx="10619990" cy="3210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3603">
                  <a:extLst>
                    <a:ext uri="{9D8B030D-6E8A-4147-A177-3AD203B41FA5}">
                      <a16:colId xmlns:a16="http://schemas.microsoft.com/office/drawing/2014/main" val="1611354248"/>
                    </a:ext>
                  </a:extLst>
                </a:gridCol>
                <a:gridCol w="3115745">
                  <a:extLst>
                    <a:ext uri="{9D8B030D-6E8A-4147-A177-3AD203B41FA5}">
                      <a16:colId xmlns:a16="http://schemas.microsoft.com/office/drawing/2014/main" val="221102741"/>
                    </a:ext>
                  </a:extLst>
                </a:gridCol>
                <a:gridCol w="1107820">
                  <a:extLst>
                    <a:ext uri="{9D8B030D-6E8A-4147-A177-3AD203B41FA5}">
                      <a16:colId xmlns:a16="http://schemas.microsoft.com/office/drawing/2014/main" val="3777739555"/>
                    </a:ext>
                  </a:extLst>
                </a:gridCol>
                <a:gridCol w="1488634">
                  <a:extLst>
                    <a:ext uri="{9D8B030D-6E8A-4147-A177-3AD203B41FA5}">
                      <a16:colId xmlns:a16="http://schemas.microsoft.com/office/drawing/2014/main" val="1729924070"/>
                    </a:ext>
                  </a:extLst>
                </a:gridCol>
                <a:gridCol w="1511713">
                  <a:extLst>
                    <a:ext uri="{9D8B030D-6E8A-4147-A177-3AD203B41FA5}">
                      <a16:colId xmlns:a16="http://schemas.microsoft.com/office/drawing/2014/main" val="1385940582"/>
                    </a:ext>
                  </a:extLst>
                </a:gridCol>
                <a:gridCol w="1442475">
                  <a:extLst>
                    <a:ext uri="{9D8B030D-6E8A-4147-A177-3AD203B41FA5}">
                      <a16:colId xmlns:a16="http://schemas.microsoft.com/office/drawing/2014/main" val="244787193"/>
                    </a:ext>
                  </a:extLst>
                </a:gridCol>
              </a:tblGrid>
              <a:tr h="746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적용 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기어 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회전수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(RPM)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토크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14830"/>
                  </a:ext>
                </a:extLst>
              </a:tr>
              <a:tr h="1267280">
                <a:tc rowSpan="3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EPXKRT6V</a:t>
                      </a:r>
                      <a:endParaRPr lang="en-US" altLang="ko-KR" b="0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en-US" altLang="ko-KR" dirty="0"/>
                    </a:p>
                    <a:p>
                      <a:pPr lvl="0" algn="ctr" latinLnBrk="1">
                        <a:lnSpc>
                          <a:spcPct val="300000"/>
                        </a:lnSpc>
                      </a:pPr>
                      <a:r>
                        <a:rPr lang="en-US" altLang="ko-KR" dirty="0"/>
                        <a:t>1:48  </a:t>
                      </a:r>
                    </a:p>
                  </a:txBody>
                  <a:tcP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  <a:p>
                      <a:pPr lvl="0"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r/min</a:t>
                      </a:r>
                    </a:p>
                  </a:txBody>
                  <a:tcP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dirty="0" err="1"/>
                        <a:t>최대효율토크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18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N.m</a:t>
                      </a:r>
                      <a:r>
                        <a:rPr lang="en-US" altLang="ko-KR" sz="1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8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최대토크</a:t>
                      </a:r>
                      <a:endParaRPr lang="en-US" altLang="ko-KR" sz="18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18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N.m</a:t>
                      </a:r>
                      <a:r>
                        <a:rPr lang="en-US" altLang="ko-KR" sz="1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sz="18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77541"/>
                  </a:ext>
                </a:extLst>
              </a:tr>
              <a:tr h="230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en-US" altLang="ko-KR" dirty="0"/>
                    </a:p>
                    <a:p>
                      <a:pPr lvl="0"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1:120  </a:t>
                      </a:r>
                    </a:p>
                  </a:txBody>
                  <a:tcPr>
                    <a:solidFill>
                      <a:srgbClr val="CCCDD0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10</a:t>
                      </a:r>
                    </a:p>
                  </a:txBody>
                  <a:tcPr>
                    <a:solidFill>
                      <a:srgbClr val="CCCDD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837641"/>
                  </a:ext>
                </a:extLst>
              </a:tr>
              <a:tr h="567911">
                <a:tc vMerge="1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856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2284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모터 기어 박스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6,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00EC97-C985-F7C0-2D3F-944032AE6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3080745" y="2766425"/>
            <a:ext cx="2361726" cy="312070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6258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6B3D02B-5405-7068-9F4D-0D80BB488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7" t="8739" r="4937" b="8938"/>
          <a:stretch/>
        </p:blipFill>
        <p:spPr>
          <a:xfrm>
            <a:off x="6895750" y="1646276"/>
            <a:ext cx="4759776" cy="477992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2196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모터 드라이브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7,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0C58AD-AB4B-B46A-E2DF-841836A9F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188385"/>
              </p:ext>
            </p:extLst>
          </p:nvPr>
        </p:nvGraphicFramePr>
        <p:xfrm>
          <a:off x="536474" y="1646276"/>
          <a:ext cx="5846051" cy="280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159">
                  <a:extLst>
                    <a:ext uri="{9D8B030D-6E8A-4147-A177-3AD203B41FA5}">
                      <a16:colId xmlns:a16="http://schemas.microsoft.com/office/drawing/2014/main" val="3003519863"/>
                    </a:ext>
                  </a:extLst>
                </a:gridCol>
                <a:gridCol w="3226892">
                  <a:extLst>
                    <a:ext uri="{9D8B030D-6E8A-4147-A177-3AD203B41FA5}">
                      <a16:colId xmlns:a16="http://schemas.microsoft.com/office/drawing/2014/main" val="13221271"/>
                    </a:ext>
                  </a:extLst>
                </a:gridCol>
              </a:tblGrid>
              <a:tr h="612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적용 모터 드라이브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255281"/>
                  </a:ext>
                </a:extLst>
              </a:tr>
              <a:tr h="2067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latin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latin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latin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+mn-ea"/>
                        </a:rPr>
                        <a:t>SN754410</a:t>
                      </a:r>
                      <a:endParaRPr lang="ko-KR" altLang="en-US" b="0" dirty="0">
                        <a:latin typeface="+mn-ea"/>
                      </a:endParaRPr>
                    </a:p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071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D6AD931-A6EA-5EF8-E0F3-2ABB45DEA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19" t="25052" r="52684" b="26124"/>
          <a:stretch/>
        </p:blipFill>
        <p:spPr>
          <a:xfrm>
            <a:off x="3130461" y="2260833"/>
            <a:ext cx="3252064" cy="218992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85585B-A379-E6C1-FDF9-E5D41D771D86}"/>
              </a:ext>
            </a:extLst>
          </p:cNvPr>
          <p:cNvSpPr/>
          <p:nvPr/>
        </p:nvSpPr>
        <p:spPr>
          <a:xfrm>
            <a:off x="8120543" y="2499918"/>
            <a:ext cx="612397" cy="3775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52BB8FC-F68B-545C-A1A3-B36ADB30B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117487"/>
              </p:ext>
            </p:extLst>
          </p:nvPr>
        </p:nvGraphicFramePr>
        <p:xfrm>
          <a:off x="536473" y="4597167"/>
          <a:ext cx="5846051" cy="182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74">
                  <a:extLst>
                    <a:ext uri="{9D8B030D-6E8A-4147-A177-3AD203B41FA5}">
                      <a16:colId xmlns:a16="http://schemas.microsoft.com/office/drawing/2014/main" val="778680256"/>
                    </a:ext>
                  </a:extLst>
                </a:gridCol>
                <a:gridCol w="1792574">
                  <a:extLst>
                    <a:ext uri="{9D8B030D-6E8A-4147-A177-3AD203B41FA5}">
                      <a16:colId xmlns:a16="http://schemas.microsoft.com/office/drawing/2014/main" val="2098702429"/>
                    </a:ext>
                  </a:extLst>
                </a:gridCol>
                <a:gridCol w="2260903">
                  <a:extLst>
                    <a:ext uri="{9D8B030D-6E8A-4147-A177-3AD203B41FA5}">
                      <a16:colId xmlns:a16="http://schemas.microsoft.com/office/drawing/2014/main" val="3387371685"/>
                    </a:ext>
                  </a:extLst>
                </a:gridCol>
              </a:tblGrid>
              <a:tr h="36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1A , 3A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2A , 4A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모터 동작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547213"/>
                  </a:ext>
                </a:extLst>
              </a:tr>
              <a:tr h="36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441586"/>
                  </a:ext>
                </a:extLst>
              </a:tr>
              <a:tr h="36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역회전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852674"/>
                  </a:ext>
                </a:extLst>
              </a:tr>
              <a:tr h="36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정회전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626775"/>
                  </a:ext>
                </a:extLst>
              </a:tr>
              <a:tr h="36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491546"/>
                  </a:ext>
                </a:extLst>
              </a:tr>
            </a:tbl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F14F49-5AC1-138A-642D-7448A2BDE603}"/>
              </a:ext>
            </a:extLst>
          </p:cNvPr>
          <p:cNvSpPr/>
          <p:nvPr/>
        </p:nvSpPr>
        <p:spPr>
          <a:xfrm>
            <a:off x="9858463" y="5731077"/>
            <a:ext cx="612397" cy="3775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2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9065</TotalTime>
  <Words>616</Words>
  <Application>Microsoft Office PowerPoint</Application>
  <PresentationFormat>와이드스크린</PresentationFormat>
  <Paragraphs>218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 Light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Glory</cp:lastModifiedBy>
  <cp:revision>93</cp:revision>
  <cp:lastPrinted>2022-03-30T12:52:14Z</cp:lastPrinted>
  <dcterms:created xsi:type="dcterms:W3CDTF">2020-09-07T02:34:06Z</dcterms:created>
  <dcterms:modified xsi:type="dcterms:W3CDTF">2022-05-11T10:20:41Z</dcterms:modified>
</cp:coreProperties>
</file>